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43200638" cy="3239928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205" userDrawn="1">
          <p15:clr>
            <a:srgbClr val="A4A3A4"/>
          </p15:clr>
        </p15:guide>
        <p15:guide id="2" pos="1360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4" autoAdjust="0"/>
    <p:restoredTop sz="94660"/>
  </p:normalViewPr>
  <p:slideViewPr>
    <p:cSldViewPr snapToGrid="0" showGuides="1">
      <p:cViewPr varScale="1">
        <p:scale>
          <a:sx n="33" d="100"/>
          <a:sy n="33" d="100"/>
        </p:scale>
        <p:origin x="1908" y="186"/>
      </p:cViewPr>
      <p:guideLst>
        <p:guide orient="horz" pos="10205"/>
        <p:guide pos="1360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40048" y="5302386"/>
            <a:ext cx="36720542" cy="11279752"/>
          </a:xfrm>
        </p:spPr>
        <p:txBody>
          <a:bodyPr anchor="b"/>
          <a:lstStyle>
            <a:lvl1pPr algn="ctr">
              <a:defRPr sz="28346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00080" y="17017128"/>
            <a:ext cx="32400479" cy="7822326"/>
          </a:xfrm>
        </p:spPr>
        <p:txBody>
          <a:bodyPr/>
          <a:lstStyle>
            <a:lvl1pPr marL="0" indent="0" algn="ctr">
              <a:buNone/>
              <a:defRPr sz="11338"/>
            </a:lvl1pPr>
            <a:lvl2pPr marL="2159950" indent="0" algn="ctr">
              <a:buNone/>
              <a:defRPr sz="9449"/>
            </a:lvl2pPr>
            <a:lvl3pPr marL="4319900" indent="0" algn="ctr">
              <a:buNone/>
              <a:defRPr sz="8504"/>
            </a:lvl3pPr>
            <a:lvl4pPr marL="6479850" indent="0" algn="ctr">
              <a:buNone/>
              <a:defRPr sz="7559"/>
            </a:lvl4pPr>
            <a:lvl5pPr marL="8639800" indent="0" algn="ctr">
              <a:buNone/>
              <a:defRPr sz="7559"/>
            </a:lvl5pPr>
            <a:lvl6pPr marL="10799750" indent="0" algn="ctr">
              <a:buNone/>
              <a:defRPr sz="7559"/>
            </a:lvl6pPr>
            <a:lvl7pPr marL="12959700" indent="0" algn="ctr">
              <a:buNone/>
              <a:defRPr sz="7559"/>
            </a:lvl7pPr>
            <a:lvl8pPr marL="15119650" indent="0" algn="ctr">
              <a:buNone/>
              <a:defRPr sz="7559"/>
            </a:lvl8pPr>
            <a:lvl9pPr marL="17279600" indent="0" algn="ctr">
              <a:buNone/>
              <a:defRPr sz="7559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92309-2859-4452-8C00-3544B60E8B76}" type="datetimeFigureOut">
              <a:rPr lang="en-IN" smtClean="0"/>
              <a:t>03-09-2026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D90FC-D7D0-40EB-B7E1-A56FCD41963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172357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92309-2859-4452-8C00-3544B60E8B76}" type="datetimeFigureOut">
              <a:rPr lang="en-IN" smtClean="0"/>
              <a:t>03-09-2026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D90FC-D7D0-40EB-B7E1-A56FCD41963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449369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7546" y="8077332"/>
            <a:ext cx="37260550" cy="13477201"/>
          </a:xfrm>
        </p:spPr>
        <p:txBody>
          <a:bodyPr anchor="b"/>
          <a:lstStyle>
            <a:lvl1pPr>
              <a:defRPr sz="28346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47546" y="21682033"/>
            <a:ext cx="37260550" cy="7087342"/>
          </a:xfrm>
        </p:spPr>
        <p:txBody>
          <a:bodyPr/>
          <a:lstStyle>
            <a:lvl1pPr marL="0" indent="0">
              <a:buNone/>
              <a:defRPr sz="11338">
                <a:solidFill>
                  <a:schemeClr val="tx1"/>
                </a:solidFill>
              </a:defRPr>
            </a:lvl1pPr>
            <a:lvl2pPr marL="2159950" indent="0">
              <a:buNone/>
              <a:defRPr sz="9449">
                <a:solidFill>
                  <a:schemeClr val="tx1">
                    <a:tint val="75000"/>
                  </a:schemeClr>
                </a:solidFill>
              </a:defRPr>
            </a:lvl2pPr>
            <a:lvl3pPr marL="4319900" indent="0">
              <a:buNone/>
              <a:defRPr sz="8504">
                <a:solidFill>
                  <a:schemeClr val="tx1">
                    <a:tint val="75000"/>
                  </a:schemeClr>
                </a:solidFill>
              </a:defRPr>
            </a:lvl3pPr>
            <a:lvl4pPr marL="6479850" indent="0">
              <a:buNone/>
              <a:defRPr sz="7559">
                <a:solidFill>
                  <a:schemeClr val="tx1">
                    <a:tint val="75000"/>
                  </a:schemeClr>
                </a:solidFill>
              </a:defRPr>
            </a:lvl4pPr>
            <a:lvl5pPr marL="8639800" indent="0">
              <a:buNone/>
              <a:defRPr sz="7559">
                <a:solidFill>
                  <a:schemeClr val="tx1">
                    <a:tint val="75000"/>
                  </a:schemeClr>
                </a:solidFill>
              </a:defRPr>
            </a:lvl5pPr>
            <a:lvl6pPr marL="10799750" indent="0">
              <a:buNone/>
              <a:defRPr sz="7559">
                <a:solidFill>
                  <a:schemeClr val="tx1">
                    <a:tint val="75000"/>
                  </a:schemeClr>
                </a:solidFill>
              </a:defRPr>
            </a:lvl6pPr>
            <a:lvl7pPr marL="12959700" indent="0">
              <a:buNone/>
              <a:defRPr sz="7559">
                <a:solidFill>
                  <a:schemeClr val="tx1">
                    <a:tint val="75000"/>
                  </a:schemeClr>
                </a:solidFill>
              </a:defRPr>
            </a:lvl7pPr>
            <a:lvl8pPr marL="15119650" indent="0">
              <a:buNone/>
              <a:defRPr sz="7559">
                <a:solidFill>
                  <a:schemeClr val="tx1">
                    <a:tint val="75000"/>
                  </a:schemeClr>
                </a:solidFill>
              </a:defRPr>
            </a:lvl8pPr>
            <a:lvl9pPr marL="17279600" indent="0">
              <a:buNone/>
              <a:defRPr sz="755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92309-2859-4452-8C00-3544B60E8B76}" type="datetimeFigureOut">
              <a:rPr lang="en-IN" smtClean="0"/>
              <a:t>03-09-2026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D90FC-D7D0-40EB-B7E1-A56FCD41963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409751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70044" y="8624810"/>
            <a:ext cx="18360271" cy="2055705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870323" y="8624810"/>
            <a:ext cx="18360271" cy="2055705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92309-2859-4452-8C00-3544B60E8B76}" type="datetimeFigureOut">
              <a:rPr lang="en-IN" smtClean="0"/>
              <a:t>03-09-2026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D90FC-D7D0-40EB-B7E1-A56FCD41963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385643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75671" y="1724969"/>
            <a:ext cx="37260550" cy="626236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75675" y="7942328"/>
            <a:ext cx="18275892" cy="3892412"/>
          </a:xfrm>
        </p:spPr>
        <p:txBody>
          <a:bodyPr anchor="b"/>
          <a:lstStyle>
            <a:lvl1pPr marL="0" indent="0">
              <a:buNone/>
              <a:defRPr sz="11338" b="1"/>
            </a:lvl1pPr>
            <a:lvl2pPr marL="2159950" indent="0">
              <a:buNone/>
              <a:defRPr sz="9449" b="1"/>
            </a:lvl2pPr>
            <a:lvl3pPr marL="4319900" indent="0">
              <a:buNone/>
              <a:defRPr sz="8504" b="1"/>
            </a:lvl3pPr>
            <a:lvl4pPr marL="6479850" indent="0">
              <a:buNone/>
              <a:defRPr sz="7559" b="1"/>
            </a:lvl4pPr>
            <a:lvl5pPr marL="8639800" indent="0">
              <a:buNone/>
              <a:defRPr sz="7559" b="1"/>
            </a:lvl5pPr>
            <a:lvl6pPr marL="10799750" indent="0">
              <a:buNone/>
              <a:defRPr sz="7559" b="1"/>
            </a:lvl6pPr>
            <a:lvl7pPr marL="12959700" indent="0">
              <a:buNone/>
              <a:defRPr sz="7559" b="1"/>
            </a:lvl7pPr>
            <a:lvl8pPr marL="15119650" indent="0">
              <a:buNone/>
              <a:defRPr sz="7559" b="1"/>
            </a:lvl8pPr>
            <a:lvl9pPr marL="17279600" indent="0">
              <a:buNone/>
              <a:defRPr sz="7559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75675" y="11834740"/>
            <a:ext cx="18275892" cy="174071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870325" y="7942328"/>
            <a:ext cx="18365898" cy="3892412"/>
          </a:xfrm>
        </p:spPr>
        <p:txBody>
          <a:bodyPr anchor="b"/>
          <a:lstStyle>
            <a:lvl1pPr marL="0" indent="0">
              <a:buNone/>
              <a:defRPr sz="11338" b="1"/>
            </a:lvl1pPr>
            <a:lvl2pPr marL="2159950" indent="0">
              <a:buNone/>
              <a:defRPr sz="9449" b="1"/>
            </a:lvl2pPr>
            <a:lvl3pPr marL="4319900" indent="0">
              <a:buNone/>
              <a:defRPr sz="8504" b="1"/>
            </a:lvl3pPr>
            <a:lvl4pPr marL="6479850" indent="0">
              <a:buNone/>
              <a:defRPr sz="7559" b="1"/>
            </a:lvl4pPr>
            <a:lvl5pPr marL="8639800" indent="0">
              <a:buNone/>
              <a:defRPr sz="7559" b="1"/>
            </a:lvl5pPr>
            <a:lvl6pPr marL="10799750" indent="0">
              <a:buNone/>
              <a:defRPr sz="7559" b="1"/>
            </a:lvl6pPr>
            <a:lvl7pPr marL="12959700" indent="0">
              <a:buNone/>
              <a:defRPr sz="7559" b="1"/>
            </a:lvl7pPr>
            <a:lvl8pPr marL="15119650" indent="0">
              <a:buNone/>
              <a:defRPr sz="7559" b="1"/>
            </a:lvl8pPr>
            <a:lvl9pPr marL="17279600" indent="0">
              <a:buNone/>
              <a:defRPr sz="7559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1870325" y="11834740"/>
            <a:ext cx="18365898" cy="174071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92309-2859-4452-8C00-3544B60E8B76}" type="datetimeFigureOut">
              <a:rPr lang="en-IN" smtClean="0"/>
              <a:t>03-09-2026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D90FC-D7D0-40EB-B7E1-A56FCD41963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307178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92309-2859-4452-8C00-3544B60E8B76}" type="datetimeFigureOut">
              <a:rPr lang="en-IN" smtClean="0"/>
              <a:t>03-09-2026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D90FC-D7D0-40EB-B7E1-A56FCD41963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884793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92309-2859-4452-8C00-3544B60E8B76}" type="datetimeFigureOut">
              <a:rPr lang="en-IN" smtClean="0"/>
              <a:t>03-09-2026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D90FC-D7D0-40EB-B7E1-A56FCD41963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171853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75671" y="2159952"/>
            <a:ext cx="13933330" cy="7559834"/>
          </a:xfrm>
        </p:spPr>
        <p:txBody>
          <a:bodyPr anchor="b"/>
          <a:lstStyle>
            <a:lvl1pPr>
              <a:defRPr sz="1511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365898" y="4664905"/>
            <a:ext cx="21870323" cy="23024494"/>
          </a:xfrm>
        </p:spPr>
        <p:txBody>
          <a:bodyPr/>
          <a:lstStyle>
            <a:lvl1pPr>
              <a:defRPr sz="15118"/>
            </a:lvl1pPr>
            <a:lvl2pPr>
              <a:defRPr sz="13228"/>
            </a:lvl2pPr>
            <a:lvl3pPr>
              <a:defRPr sz="11338"/>
            </a:lvl3pPr>
            <a:lvl4pPr>
              <a:defRPr sz="9449"/>
            </a:lvl4pPr>
            <a:lvl5pPr>
              <a:defRPr sz="9449"/>
            </a:lvl5pPr>
            <a:lvl6pPr>
              <a:defRPr sz="9449"/>
            </a:lvl6pPr>
            <a:lvl7pPr>
              <a:defRPr sz="9449"/>
            </a:lvl7pPr>
            <a:lvl8pPr>
              <a:defRPr sz="9449"/>
            </a:lvl8pPr>
            <a:lvl9pPr>
              <a:defRPr sz="944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75671" y="9719786"/>
            <a:ext cx="13933330" cy="18007107"/>
          </a:xfrm>
        </p:spPr>
        <p:txBody>
          <a:bodyPr/>
          <a:lstStyle>
            <a:lvl1pPr marL="0" indent="0">
              <a:buNone/>
              <a:defRPr sz="7559"/>
            </a:lvl1pPr>
            <a:lvl2pPr marL="2159950" indent="0">
              <a:buNone/>
              <a:defRPr sz="6614"/>
            </a:lvl2pPr>
            <a:lvl3pPr marL="4319900" indent="0">
              <a:buNone/>
              <a:defRPr sz="5669"/>
            </a:lvl3pPr>
            <a:lvl4pPr marL="6479850" indent="0">
              <a:buNone/>
              <a:defRPr sz="4724"/>
            </a:lvl4pPr>
            <a:lvl5pPr marL="8639800" indent="0">
              <a:buNone/>
              <a:defRPr sz="4724"/>
            </a:lvl5pPr>
            <a:lvl6pPr marL="10799750" indent="0">
              <a:buNone/>
              <a:defRPr sz="4724"/>
            </a:lvl6pPr>
            <a:lvl7pPr marL="12959700" indent="0">
              <a:buNone/>
              <a:defRPr sz="4724"/>
            </a:lvl7pPr>
            <a:lvl8pPr marL="15119650" indent="0">
              <a:buNone/>
              <a:defRPr sz="4724"/>
            </a:lvl8pPr>
            <a:lvl9pPr marL="17279600" indent="0">
              <a:buNone/>
              <a:defRPr sz="472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92309-2859-4452-8C00-3544B60E8B76}" type="datetimeFigureOut">
              <a:rPr lang="en-IN" smtClean="0"/>
              <a:t>03-09-2026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D90FC-D7D0-40EB-B7E1-A56FCD41963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972072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75671" y="2159952"/>
            <a:ext cx="13933330" cy="7559834"/>
          </a:xfrm>
        </p:spPr>
        <p:txBody>
          <a:bodyPr anchor="b"/>
          <a:lstStyle>
            <a:lvl1pPr>
              <a:defRPr sz="1511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365898" y="4664905"/>
            <a:ext cx="21870323" cy="23024494"/>
          </a:xfrm>
        </p:spPr>
        <p:txBody>
          <a:bodyPr anchor="t"/>
          <a:lstStyle>
            <a:lvl1pPr marL="0" indent="0">
              <a:buNone/>
              <a:defRPr sz="15118"/>
            </a:lvl1pPr>
            <a:lvl2pPr marL="2159950" indent="0">
              <a:buNone/>
              <a:defRPr sz="13228"/>
            </a:lvl2pPr>
            <a:lvl3pPr marL="4319900" indent="0">
              <a:buNone/>
              <a:defRPr sz="11338"/>
            </a:lvl3pPr>
            <a:lvl4pPr marL="6479850" indent="0">
              <a:buNone/>
              <a:defRPr sz="9449"/>
            </a:lvl4pPr>
            <a:lvl5pPr marL="8639800" indent="0">
              <a:buNone/>
              <a:defRPr sz="9449"/>
            </a:lvl5pPr>
            <a:lvl6pPr marL="10799750" indent="0">
              <a:buNone/>
              <a:defRPr sz="9449"/>
            </a:lvl6pPr>
            <a:lvl7pPr marL="12959700" indent="0">
              <a:buNone/>
              <a:defRPr sz="9449"/>
            </a:lvl7pPr>
            <a:lvl8pPr marL="15119650" indent="0">
              <a:buNone/>
              <a:defRPr sz="9449"/>
            </a:lvl8pPr>
            <a:lvl9pPr marL="17279600" indent="0">
              <a:buNone/>
              <a:defRPr sz="9449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75671" y="9719786"/>
            <a:ext cx="13933330" cy="18007107"/>
          </a:xfrm>
        </p:spPr>
        <p:txBody>
          <a:bodyPr/>
          <a:lstStyle>
            <a:lvl1pPr marL="0" indent="0">
              <a:buNone/>
              <a:defRPr sz="7559"/>
            </a:lvl1pPr>
            <a:lvl2pPr marL="2159950" indent="0">
              <a:buNone/>
              <a:defRPr sz="6614"/>
            </a:lvl2pPr>
            <a:lvl3pPr marL="4319900" indent="0">
              <a:buNone/>
              <a:defRPr sz="5669"/>
            </a:lvl3pPr>
            <a:lvl4pPr marL="6479850" indent="0">
              <a:buNone/>
              <a:defRPr sz="4724"/>
            </a:lvl4pPr>
            <a:lvl5pPr marL="8639800" indent="0">
              <a:buNone/>
              <a:defRPr sz="4724"/>
            </a:lvl5pPr>
            <a:lvl6pPr marL="10799750" indent="0">
              <a:buNone/>
              <a:defRPr sz="4724"/>
            </a:lvl6pPr>
            <a:lvl7pPr marL="12959700" indent="0">
              <a:buNone/>
              <a:defRPr sz="4724"/>
            </a:lvl7pPr>
            <a:lvl8pPr marL="15119650" indent="0">
              <a:buNone/>
              <a:defRPr sz="4724"/>
            </a:lvl8pPr>
            <a:lvl9pPr marL="17279600" indent="0">
              <a:buNone/>
              <a:defRPr sz="472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92309-2859-4452-8C00-3544B60E8B76}" type="datetimeFigureOut">
              <a:rPr lang="en-IN" smtClean="0"/>
              <a:t>03-09-2026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D90FC-D7D0-40EB-B7E1-A56FCD41963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296916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92309-2859-4452-8C00-3544B60E8B76}" type="datetimeFigureOut">
              <a:rPr lang="en-IN" smtClean="0"/>
              <a:t>03-09-2026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D90FC-D7D0-40EB-B7E1-A56FCD41963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770644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0915459" y="1724962"/>
            <a:ext cx="9315138" cy="2745689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70046" y="1724962"/>
            <a:ext cx="27405405" cy="274568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92309-2859-4452-8C00-3544B60E8B76}" type="datetimeFigureOut">
              <a:rPr lang="en-IN" smtClean="0"/>
              <a:t>03-09-2026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0D90FC-D7D0-40EB-B7E1-A56FCD41963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27043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70044" y="1724969"/>
            <a:ext cx="37260550" cy="62623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70044" y="8624810"/>
            <a:ext cx="37260550" cy="205570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970044" y="30029347"/>
            <a:ext cx="9720144" cy="17249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66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492309-2859-4452-8C00-3544B60E8B76}" type="datetimeFigureOut">
              <a:rPr lang="en-IN" smtClean="0"/>
              <a:t>03-09-2026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310212" y="30029347"/>
            <a:ext cx="14580215" cy="17249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66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510450" y="30029347"/>
            <a:ext cx="9720144" cy="17249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66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0D90FC-D7D0-40EB-B7E1-A56FCD41963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542023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4319900" rtl="0" eaLnBrk="1" latinLnBrk="0" hangingPunct="1">
        <a:lnSpc>
          <a:spcPct val="90000"/>
        </a:lnSpc>
        <a:spcBef>
          <a:spcPct val="0"/>
        </a:spcBef>
        <a:buNone/>
        <a:defRPr sz="2078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79975" indent="-1079975" algn="l" defTabSz="4319900" rtl="0" eaLnBrk="1" latinLnBrk="0" hangingPunct="1">
        <a:lnSpc>
          <a:spcPct val="90000"/>
        </a:lnSpc>
        <a:spcBef>
          <a:spcPts val="4724"/>
        </a:spcBef>
        <a:buFont typeface="Arial" panose="020B0604020202020204" pitchFamily="34" charset="0"/>
        <a:buChar char="•"/>
        <a:defRPr sz="13228" kern="1200">
          <a:solidFill>
            <a:schemeClr val="tx1"/>
          </a:solidFill>
          <a:latin typeface="+mn-lt"/>
          <a:ea typeface="+mn-ea"/>
          <a:cs typeface="+mn-cs"/>
        </a:defRPr>
      </a:lvl1pPr>
      <a:lvl2pPr marL="3239925" indent="-1079975" algn="l" defTabSz="4319900" rtl="0" eaLnBrk="1" latinLnBrk="0" hangingPunct="1">
        <a:lnSpc>
          <a:spcPct val="90000"/>
        </a:lnSpc>
        <a:spcBef>
          <a:spcPts val="2362"/>
        </a:spcBef>
        <a:buFont typeface="Arial" panose="020B0604020202020204" pitchFamily="34" charset="0"/>
        <a:buChar char="•"/>
        <a:defRPr sz="11338" kern="1200">
          <a:solidFill>
            <a:schemeClr val="tx1"/>
          </a:solidFill>
          <a:latin typeface="+mn-lt"/>
          <a:ea typeface="+mn-ea"/>
          <a:cs typeface="+mn-cs"/>
        </a:defRPr>
      </a:lvl2pPr>
      <a:lvl3pPr marL="5399875" indent="-1079975" algn="l" defTabSz="4319900" rtl="0" eaLnBrk="1" latinLnBrk="0" hangingPunct="1">
        <a:lnSpc>
          <a:spcPct val="90000"/>
        </a:lnSpc>
        <a:spcBef>
          <a:spcPts val="2362"/>
        </a:spcBef>
        <a:buFont typeface="Arial" panose="020B0604020202020204" pitchFamily="34" charset="0"/>
        <a:buChar char="•"/>
        <a:defRPr sz="9449" kern="1200">
          <a:solidFill>
            <a:schemeClr val="tx1"/>
          </a:solidFill>
          <a:latin typeface="+mn-lt"/>
          <a:ea typeface="+mn-ea"/>
          <a:cs typeface="+mn-cs"/>
        </a:defRPr>
      </a:lvl3pPr>
      <a:lvl4pPr marL="7559825" indent="-1079975" algn="l" defTabSz="4319900" rtl="0" eaLnBrk="1" latinLnBrk="0" hangingPunct="1">
        <a:lnSpc>
          <a:spcPct val="90000"/>
        </a:lnSpc>
        <a:spcBef>
          <a:spcPts val="2362"/>
        </a:spcBef>
        <a:buFont typeface="Arial" panose="020B0604020202020204" pitchFamily="34" charset="0"/>
        <a:buChar char="•"/>
        <a:defRPr sz="8504" kern="1200">
          <a:solidFill>
            <a:schemeClr val="tx1"/>
          </a:solidFill>
          <a:latin typeface="+mn-lt"/>
          <a:ea typeface="+mn-ea"/>
          <a:cs typeface="+mn-cs"/>
        </a:defRPr>
      </a:lvl4pPr>
      <a:lvl5pPr marL="9719775" indent="-1079975" algn="l" defTabSz="4319900" rtl="0" eaLnBrk="1" latinLnBrk="0" hangingPunct="1">
        <a:lnSpc>
          <a:spcPct val="90000"/>
        </a:lnSpc>
        <a:spcBef>
          <a:spcPts val="2362"/>
        </a:spcBef>
        <a:buFont typeface="Arial" panose="020B0604020202020204" pitchFamily="34" charset="0"/>
        <a:buChar char="•"/>
        <a:defRPr sz="8504" kern="1200">
          <a:solidFill>
            <a:schemeClr val="tx1"/>
          </a:solidFill>
          <a:latin typeface="+mn-lt"/>
          <a:ea typeface="+mn-ea"/>
          <a:cs typeface="+mn-cs"/>
        </a:defRPr>
      </a:lvl5pPr>
      <a:lvl6pPr marL="11879725" indent="-1079975" algn="l" defTabSz="4319900" rtl="0" eaLnBrk="1" latinLnBrk="0" hangingPunct="1">
        <a:lnSpc>
          <a:spcPct val="90000"/>
        </a:lnSpc>
        <a:spcBef>
          <a:spcPts val="2362"/>
        </a:spcBef>
        <a:buFont typeface="Arial" panose="020B0604020202020204" pitchFamily="34" charset="0"/>
        <a:buChar char="•"/>
        <a:defRPr sz="8504" kern="1200">
          <a:solidFill>
            <a:schemeClr val="tx1"/>
          </a:solidFill>
          <a:latin typeface="+mn-lt"/>
          <a:ea typeface="+mn-ea"/>
          <a:cs typeface="+mn-cs"/>
        </a:defRPr>
      </a:lvl6pPr>
      <a:lvl7pPr marL="14039675" indent="-1079975" algn="l" defTabSz="4319900" rtl="0" eaLnBrk="1" latinLnBrk="0" hangingPunct="1">
        <a:lnSpc>
          <a:spcPct val="90000"/>
        </a:lnSpc>
        <a:spcBef>
          <a:spcPts val="2362"/>
        </a:spcBef>
        <a:buFont typeface="Arial" panose="020B0604020202020204" pitchFamily="34" charset="0"/>
        <a:buChar char="•"/>
        <a:defRPr sz="8504" kern="1200">
          <a:solidFill>
            <a:schemeClr val="tx1"/>
          </a:solidFill>
          <a:latin typeface="+mn-lt"/>
          <a:ea typeface="+mn-ea"/>
          <a:cs typeface="+mn-cs"/>
        </a:defRPr>
      </a:lvl7pPr>
      <a:lvl8pPr marL="16199625" indent="-1079975" algn="l" defTabSz="4319900" rtl="0" eaLnBrk="1" latinLnBrk="0" hangingPunct="1">
        <a:lnSpc>
          <a:spcPct val="90000"/>
        </a:lnSpc>
        <a:spcBef>
          <a:spcPts val="2362"/>
        </a:spcBef>
        <a:buFont typeface="Arial" panose="020B0604020202020204" pitchFamily="34" charset="0"/>
        <a:buChar char="•"/>
        <a:defRPr sz="8504" kern="1200">
          <a:solidFill>
            <a:schemeClr val="tx1"/>
          </a:solidFill>
          <a:latin typeface="+mn-lt"/>
          <a:ea typeface="+mn-ea"/>
          <a:cs typeface="+mn-cs"/>
        </a:defRPr>
      </a:lvl8pPr>
      <a:lvl9pPr marL="18359575" indent="-1079975" algn="l" defTabSz="4319900" rtl="0" eaLnBrk="1" latinLnBrk="0" hangingPunct="1">
        <a:lnSpc>
          <a:spcPct val="90000"/>
        </a:lnSpc>
        <a:spcBef>
          <a:spcPts val="2362"/>
        </a:spcBef>
        <a:buFont typeface="Arial" panose="020B0604020202020204" pitchFamily="34" charset="0"/>
        <a:buChar char="•"/>
        <a:defRPr sz="850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319900" rtl="0" eaLnBrk="1" latinLnBrk="0" hangingPunct="1">
        <a:defRPr sz="8504" kern="1200">
          <a:solidFill>
            <a:schemeClr val="tx1"/>
          </a:solidFill>
          <a:latin typeface="+mn-lt"/>
          <a:ea typeface="+mn-ea"/>
          <a:cs typeface="+mn-cs"/>
        </a:defRPr>
      </a:lvl1pPr>
      <a:lvl2pPr marL="2159950" algn="l" defTabSz="4319900" rtl="0" eaLnBrk="1" latinLnBrk="0" hangingPunct="1">
        <a:defRPr sz="8504" kern="1200">
          <a:solidFill>
            <a:schemeClr val="tx1"/>
          </a:solidFill>
          <a:latin typeface="+mn-lt"/>
          <a:ea typeface="+mn-ea"/>
          <a:cs typeface="+mn-cs"/>
        </a:defRPr>
      </a:lvl2pPr>
      <a:lvl3pPr marL="4319900" algn="l" defTabSz="4319900" rtl="0" eaLnBrk="1" latinLnBrk="0" hangingPunct="1">
        <a:defRPr sz="8504" kern="1200">
          <a:solidFill>
            <a:schemeClr val="tx1"/>
          </a:solidFill>
          <a:latin typeface="+mn-lt"/>
          <a:ea typeface="+mn-ea"/>
          <a:cs typeface="+mn-cs"/>
        </a:defRPr>
      </a:lvl3pPr>
      <a:lvl4pPr marL="6479850" algn="l" defTabSz="4319900" rtl="0" eaLnBrk="1" latinLnBrk="0" hangingPunct="1">
        <a:defRPr sz="8504" kern="1200">
          <a:solidFill>
            <a:schemeClr val="tx1"/>
          </a:solidFill>
          <a:latin typeface="+mn-lt"/>
          <a:ea typeface="+mn-ea"/>
          <a:cs typeface="+mn-cs"/>
        </a:defRPr>
      </a:lvl4pPr>
      <a:lvl5pPr marL="8639800" algn="l" defTabSz="4319900" rtl="0" eaLnBrk="1" latinLnBrk="0" hangingPunct="1">
        <a:defRPr sz="8504" kern="1200">
          <a:solidFill>
            <a:schemeClr val="tx1"/>
          </a:solidFill>
          <a:latin typeface="+mn-lt"/>
          <a:ea typeface="+mn-ea"/>
          <a:cs typeface="+mn-cs"/>
        </a:defRPr>
      </a:lvl5pPr>
      <a:lvl6pPr marL="10799750" algn="l" defTabSz="4319900" rtl="0" eaLnBrk="1" latinLnBrk="0" hangingPunct="1">
        <a:defRPr sz="8504" kern="1200">
          <a:solidFill>
            <a:schemeClr val="tx1"/>
          </a:solidFill>
          <a:latin typeface="+mn-lt"/>
          <a:ea typeface="+mn-ea"/>
          <a:cs typeface="+mn-cs"/>
        </a:defRPr>
      </a:lvl6pPr>
      <a:lvl7pPr marL="12959700" algn="l" defTabSz="4319900" rtl="0" eaLnBrk="1" latinLnBrk="0" hangingPunct="1">
        <a:defRPr sz="8504" kern="1200">
          <a:solidFill>
            <a:schemeClr val="tx1"/>
          </a:solidFill>
          <a:latin typeface="+mn-lt"/>
          <a:ea typeface="+mn-ea"/>
          <a:cs typeface="+mn-cs"/>
        </a:defRPr>
      </a:lvl7pPr>
      <a:lvl8pPr marL="15119650" algn="l" defTabSz="4319900" rtl="0" eaLnBrk="1" latinLnBrk="0" hangingPunct="1">
        <a:defRPr sz="8504" kern="1200">
          <a:solidFill>
            <a:schemeClr val="tx1"/>
          </a:solidFill>
          <a:latin typeface="+mn-lt"/>
          <a:ea typeface="+mn-ea"/>
          <a:cs typeface="+mn-cs"/>
        </a:defRPr>
      </a:lvl8pPr>
      <a:lvl9pPr marL="17279600" algn="l" defTabSz="4319900" rtl="0" eaLnBrk="1" latinLnBrk="0" hangingPunct="1">
        <a:defRPr sz="850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2071337-442F-8F60-C746-369D6709514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86" b="1856"/>
          <a:stretch/>
        </p:blipFill>
        <p:spPr>
          <a:xfrm>
            <a:off x="267603" y="310902"/>
            <a:ext cx="4057824" cy="4880531"/>
          </a:xfrm>
          <a:prstGeom prst="ellipse">
            <a:avLst/>
          </a:prstGeom>
          <a:ln>
            <a:noFill/>
          </a:ln>
          <a:effectLst>
            <a:softEdge rad="0"/>
          </a:effectLst>
        </p:spPr>
      </p:pic>
      <p:sp>
        <p:nvSpPr>
          <p:cNvPr id="7" name="TextBox 5">
            <a:extLst>
              <a:ext uri="{FF2B5EF4-FFF2-40B4-BE49-F238E27FC236}">
                <a16:creationId xmlns:a16="http://schemas.microsoft.com/office/drawing/2014/main" id="{79ED8487-7945-C8A1-1816-9AA625DAF5D4}"/>
              </a:ext>
            </a:extLst>
          </p:cNvPr>
          <p:cNvSpPr txBox="1"/>
          <p:nvPr/>
        </p:nvSpPr>
        <p:spPr>
          <a:xfrm>
            <a:off x="11706845" y="2363863"/>
            <a:ext cx="19910108" cy="9233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6000" b="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Authors names</a:t>
            </a:r>
            <a:r>
              <a:rPr lang="en-US" sz="6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affiliations and email addresses</a:t>
            </a:r>
          </a:p>
        </p:txBody>
      </p:sp>
      <p:sp>
        <p:nvSpPr>
          <p:cNvPr id="8" name="TextBox 11">
            <a:extLst>
              <a:ext uri="{FF2B5EF4-FFF2-40B4-BE49-F238E27FC236}">
                <a16:creationId xmlns:a16="http://schemas.microsoft.com/office/drawing/2014/main" id="{3847E688-5251-BEB8-F894-E412DAFE99A1}"/>
              </a:ext>
            </a:extLst>
          </p:cNvPr>
          <p:cNvSpPr txBox="1"/>
          <p:nvPr/>
        </p:nvSpPr>
        <p:spPr>
          <a:xfrm>
            <a:off x="13426970" y="632270"/>
            <a:ext cx="16346697" cy="13542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8800" b="1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Title</a:t>
            </a:r>
            <a:endParaRPr lang="en-US" sz="9449" b="1" dirty="0">
              <a:solidFill>
                <a:srgbClr val="000000"/>
              </a:solidFill>
              <a:latin typeface="Arial Bold"/>
              <a:ea typeface="Arial Bold"/>
              <a:cs typeface="Arial Bold"/>
              <a:sym typeface="Arial Bold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CE7A310-B97C-042D-1158-5B5DA60E8743}"/>
              </a:ext>
            </a:extLst>
          </p:cNvPr>
          <p:cNvSpPr/>
          <p:nvPr/>
        </p:nvSpPr>
        <p:spPr>
          <a:xfrm>
            <a:off x="4226718" y="5782771"/>
            <a:ext cx="347472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4800" b="1" u="sng" dirty="0">
                <a:solidFill>
                  <a:srgbClr val="FF0000"/>
                </a:solidFill>
              </a:rPr>
              <a:t>Technical specifications:</a:t>
            </a:r>
          </a:p>
          <a:p>
            <a:pPr algn="just"/>
            <a:r>
              <a:rPr lang="en-US" sz="4800" dirty="0"/>
              <a:t>Posters must be prepared in </a:t>
            </a:r>
            <a:r>
              <a:rPr lang="en-US" sz="4800" b="1" dirty="0"/>
              <a:t>(Landscape mode: 120 cm × 90 cm)</a:t>
            </a:r>
            <a:r>
              <a:rPr lang="en-US" sz="4800" dirty="0"/>
              <a:t>, using </a:t>
            </a:r>
            <a:r>
              <a:rPr lang="en-US" sz="4800" b="1" dirty="0"/>
              <a:t>Arial font</a:t>
            </a:r>
            <a:r>
              <a:rPr lang="en-US" sz="4800" dirty="0"/>
              <a:t>, with a </a:t>
            </a:r>
            <a:r>
              <a:rPr lang="en-US" sz="4800" b="1" dirty="0"/>
              <a:t>preferred minimum font size </a:t>
            </a:r>
            <a:r>
              <a:rPr lang="en-US" sz="4800" dirty="0"/>
              <a:t>for readability.</a:t>
            </a:r>
          </a:p>
        </p:txBody>
      </p:sp>
      <p:sp>
        <p:nvSpPr>
          <p:cNvPr id="23" name="TextBox 19">
            <a:extLst>
              <a:ext uri="{FF2B5EF4-FFF2-40B4-BE49-F238E27FC236}">
                <a16:creationId xmlns:a16="http://schemas.microsoft.com/office/drawing/2014/main" id="{56BF31C9-3483-5BA7-82A3-909F8BB4E440}"/>
              </a:ext>
            </a:extLst>
          </p:cNvPr>
          <p:cNvSpPr txBox="1"/>
          <p:nvPr/>
        </p:nvSpPr>
        <p:spPr>
          <a:xfrm>
            <a:off x="4516807" y="538946"/>
            <a:ext cx="2716789" cy="2506372"/>
          </a:xfrm>
          <a:prstGeom prst="rect">
            <a:avLst/>
          </a:prstGeom>
          <a:ln>
            <a:solidFill>
              <a:srgbClr val="000099"/>
            </a:solidFill>
          </a:ln>
        </p:spPr>
        <p:txBody>
          <a:bodyPr lIns="239995" tIns="239995" rIns="239995" bIns="239995" rtlCol="0" anchor="ctr"/>
          <a:lstStyle/>
          <a:p>
            <a:pPr algn="ctr"/>
            <a:r>
              <a:rPr lang="en-US" sz="40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PSI2026</a:t>
            </a:r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Abstract No</a:t>
            </a:r>
          </a:p>
          <a:p>
            <a:pPr algn="ctr"/>
            <a:r>
              <a:rPr lang="en-US" sz="24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(Keep Blank)</a:t>
            </a:r>
          </a:p>
        </p:txBody>
      </p:sp>
      <p:sp>
        <p:nvSpPr>
          <p:cNvPr id="25" name="TextBox 19">
            <a:extLst>
              <a:ext uri="{FF2B5EF4-FFF2-40B4-BE49-F238E27FC236}">
                <a16:creationId xmlns:a16="http://schemas.microsoft.com/office/drawing/2014/main" id="{E77A8299-5B6E-057A-903D-68D4E4823D59}"/>
              </a:ext>
            </a:extLst>
          </p:cNvPr>
          <p:cNvSpPr txBox="1"/>
          <p:nvPr/>
        </p:nvSpPr>
        <p:spPr>
          <a:xfrm>
            <a:off x="40171846" y="321945"/>
            <a:ext cx="2716789" cy="2506372"/>
          </a:xfrm>
          <a:prstGeom prst="rect">
            <a:avLst/>
          </a:prstGeom>
          <a:ln>
            <a:solidFill>
              <a:srgbClr val="000099"/>
            </a:solidFill>
          </a:ln>
        </p:spPr>
        <p:txBody>
          <a:bodyPr lIns="239995" tIns="239995" rIns="239995" bIns="239995" rtlCol="0" anchor="ctr"/>
          <a:lstStyle/>
          <a:p>
            <a:pPr algn="ctr"/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Presenter</a:t>
            </a:r>
          </a:p>
          <a:p>
            <a:pPr algn="ctr"/>
            <a:r>
              <a:rPr lang="en-US" sz="4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photo</a:t>
            </a:r>
          </a:p>
          <a:p>
            <a:pPr algn="ctr"/>
            <a:endParaRPr lang="en-US" sz="240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" name="TextBox 19">
            <a:extLst>
              <a:ext uri="{FF2B5EF4-FFF2-40B4-BE49-F238E27FC236}">
                <a16:creationId xmlns:a16="http://schemas.microsoft.com/office/drawing/2014/main" id="{88F1FC10-B62E-175F-A1F6-CC5152C703DF}"/>
              </a:ext>
            </a:extLst>
          </p:cNvPr>
          <p:cNvSpPr txBox="1"/>
          <p:nvPr/>
        </p:nvSpPr>
        <p:spPr>
          <a:xfrm>
            <a:off x="37302570" y="324225"/>
            <a:ext cx="2716789" cy="2506372"/>
          </a:xfrm>
          <a:prstGeom prst="rect">
            <a:avLst/>
          </a:prstGeom>
          <a:ln>
            <a:solidFill>
              <a:srgbClr val="000099"/>
            </a:solidFill>
          </a:ln>
        </p:spPr>
        <p:txBody>
          <a:bodyPr lIns="239995" tIns="239995" rIns="239995" bIns="239995" rtlCol="0" anchor="ctr"/>
          <a:lstStyle/>
          <a:p>
            <a:pPr algn="ctr"/>
            <a:r>
              <a:rPr lang="en-US" sz="32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Presenter’s Institution</a:t>
            </a:r>
          </a:p>
          <a:p>
            <a:pPr algn="ctr"/>
            <a:r>
              <a:rPr lang="en-US" sz="32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Logo</a:t>
            </a:r>
            <a:endParaRPr lang="en-US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BB90FFB5-776D-EB4E-83B3-5934FA491C73}"/>
              </a:ext>
            </a:extLst>
          </p:cNvPr>
          <p:cNvSpPr/>
          <p:nvPr/>
        </p:nvSpPr>
        <p:spPr>
          <a:xfrm>
            <a:off x="223512" y="233454"/>
            <a:ext cx="42753614" cy="3190060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ln>
                <a:solidFill>
                  <a:srgbClr val="000099"/>
                </a:solidFill>
              </a:ln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20083728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58</TotalTime>
  <Words>50</Words>
  <Application>Microsoft Office PowerPoint</Application>
  <PresentationFormat>Custom</PresentationFormat>
  <Paragraphs>10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Arial Bold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DELL</dc:creator>
  <cp:lastModifiedBy>DELL</cp:lastModifiedBy>
  <cp:revision>2</cp:revision>
  <dcterms:created xsi:type="dcterms:W3CDTF">2026-09-03T10:48:38Z</dcterms:created>
  <dcterms:modified xsi:type="dcterms:W3CDTF">2026-09-03T11:46:48Z</dcterms:modified>
</cp:coreProperties>
</file>